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28D3-229C-811B-3C04-406D75E2E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A539A-E4C8-8D5F-05CF-98079B0E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32762-DDBD-20DC-06F0-373A79B6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C493-4BB2-B279-C26A-33F4785E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3851-7758-97E0-CC11-FE446ED0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1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502-94DF-9EC3-78B0-D1EC744F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21FF9-DE4C-AA5D-39E5-AE7D96438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7F95F-2B94-14D8-E00C-09DFA18C6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0AE7-6C96-92E3-3F34-E2513C6E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3E24A-B66F-F4C6-1CF9-2FDBE1C1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8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CC822-6C8E-6198-DECC-87A37666E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307B4-5E16-50A1-7306-F3BDAD3CC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3F17E-FB4D-BB50-E811-2CB4CE08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BAE81-EB05-27AE-AA4F-A66271F7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EA0AB-96F8-BD5C-6802-ED387EB1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6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F00A-B7EE-1422-ACC6-E2D8CA51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E6A4-27C6-294E-89CE-DD1B780E0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449E4-FB0A-A456-30F7-8BF95801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A69CD-9136-0633-C33E-837781F5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AEC35-FB70-CF1C-1ABA-58219B8C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7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549A-FC45-0F94-9843-FA6115A3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B1A1-35EC-A15E-EE03-7EA67EF6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E114-9570-71C2-B5C0-67DBBB8C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50B1-A02D-9522-46E8-DD1081C2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C5C3-1B60-2EC0-5389-BE265228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0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947E-E04D-7255-59A9-1D27B986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53733-978F-531F-6905-63FC14DA0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FC20F-6F55-3B26-6163-0018AAD40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2B692-EBD6-7F1B-C4E2-AD598854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2C6AB-B4B7-C7AA-6073-6ADED19F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DA791-4682-D3D6-0B6B-3A203FE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4C06-7629-039A-B33A-B6C80FBC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EB05A-CA07-9F78-6DDC-F7311C284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6A8E6-2486-19B9-4C7B-779AEBD79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CE8BC-46EE-1868-6B13-B206766BC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37756-4EC6-A91C-0E41-FDC26FE96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E3D1A-35EE-ED7D-C493-BE386346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1C92A-6213-02B2-0DE7-5FD783DC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BAC61-B0EF-2C21-CE07-F8A3A0AA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92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71F3-EF8E-A7E1-8947-AA3C3963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DE390-2E8D-77BF-5055-E95D422E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B8C99-903B-F72B-1B1B-F2D2BC42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9ECF4-0D2A-14AD-A67E-D6D3FA5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5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61FF8-E52D-4DE5-0E92-41E3BC86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85E35-9491-0DBD-E9D0-0A6379B1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66F48-6BA9-7CC6-9E98-60361D6B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483E-5E13-A1A6-CEFD-093F3161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C4227-348A-6268-9460-AF0D8F72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714CA-09A9-B141-8595-A7821AE7A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C825A-8D6F-C9DE-C1A5-C24950F6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68ED8-6E6B-61C5-D3DC-8FC253B7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DE93F-76A6-6074-9190-4E8748EB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1EA8-99CD-1687-4E1C-8DF5BABF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16543-47B7-2B9E-3303-E0CCBA722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2A6BC-8490-8C8D-3FD0-581CFEEFD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0ACDC-5A5F-E7F3-703B-D9366B15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C8A5C-6F4B-2173-CBA6-FD286E73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2E8C-3AA9-C2F6-D8A2-95E77700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DE6BD-3D7E-0E8B-F1C5-55E11D25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C8DC8-A0D4-54D5-8836-5F73D6F64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C2FF4-0E29-9698-B591-0FFF81607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7426A-B848-434D-8D27-905EE746D5C3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0577-E38C-24D5-67E3-8AD885DC4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43C1-D69B-1F06-6DC7-0D7F1F001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B65D08-FAB7-4161-A8E7-666434D3B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4F83BB2-C859-B93A-81EC-E1148863A54D}"/>
              </a:ext>
            </a:extLst>
          </p:cNvPr>
          <p:cNvGrpSpPr/>
          <p:nvPr/>
        </p:nvGrpSpPr>
        <p:grpSpPr>
          <a:xfrm>
            <a:off x="889110" y="162081"/>
            <a:ext cx="3068272" cy="2768406"/>
            <a:chOff x="193404" y="2044797"/>
            <a:chExt cx="3068272" cy="27684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A70181-B62A-A225-3A5D-E1853D623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04" y="2044797"/>
              <a:ext cx="3068272" cy="27684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F87618-D30A-967F-9999-68AF052E6D1E}"/>
                </a:ext>
              </a:extLst>
            </p:cNvPr>
            <p:cNvSpPr txBox="1"/>
            <p:nvPr/>
          </p:nvSpPr>
          <p:spPr>
            <a:xfrm>
              <a:off x="881281" y="4344586"/>
              <a:ext cx="1268031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angle bracket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D5BB2F-915A-A1C9-4B92-447581184817}"/>
                </a:ext>
              </a:extLst>
            </p:cNvPr>
            <p:cNvSpPr txBox="1"/>
            <p:nvPr/>
          </p:nvSpPr>
          <p:spPr>
            <a:xfrm>
              <a:off x="1872667" y="3275111"/>
              <a:ext cx="101193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M4 x 8mm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162DA7-4812-CFE1-36E1-D121B21EEC0C}"/>
                </a:ext>
              </a:extLst>
            </p:cNvPr>
            <p:cNvCxnSpPr>
              <a:cxnSpLocks/>
            </p:cNvCxnSpPr>
            <p:nvPr/>
          </p:nvCxnSpPr>
          <p:spPr>
            <a:xfrm>
              <a:off x="1727540" y="2890787"/>
              <a:ext cx="0" cy="115229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8F7EC5-24B8-D078-D6AE-365D1ECD8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988" y="2912486"/>
              <a:ext cx="454552" cy="54303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E23FD-5A42-2478-6FA9-77728C86E1FF}"/>
                </a:ext>
              </a:extLst>
            </p:cNvPr>
            <p:cNvSpPr txBox="1"/>
            <p:nvPr/>
          </p:nvSpPr>
          <p:spPr>
            <a:xfrm>
              <a:off x="1393199" y="2658835"/>
              <a:ext cx="1165890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M4 t-slot nut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2597D8-1FDD-C041-43A9-29723B156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3647" y="3582888"/>
              <a:ext cx="535665" cy="272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AAACFF-6AB3-C46E-B55A-C89CBAAA3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9529" y="3428999"/>
              <a:ext cx="483138" cy="2902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02D2DF-11E3-E1EE-10D7-EA62F8B7A2EB}"/>
              </a:ext>
            </a:extLst>
          </p:cNvPr>
          <p:cNvGrpSpPr/>
          <p:nvPr/>
        </p:nvGrpSpPr>
        <p:grpSpPr>
          <a:xfrm>
            <a:off x="4118414" y="571528"/>
            <a:ext cx="7685769" cy="5074540"/>
            <a:chOff x="3949553" y="429342"/>
            <a:chExt cx="7685769" cy="507454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9521D1-EFC2-967A-32CC-6CBE322A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553" y="429342"/>
              <a:ext cx="7685769" cy="50745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B1C897-E56F-0B9D-A3E8-ED8BE1CDF432}"/>
                </a:ext>
              </a:extLst>
            </p:cNvPr>
            <p:cNvSpPr txBox="1"/>
            <p:nvPr/>
          </p:nvSpPr>
          <p:spPr>
            <a:xfrm>
              <a:off x="6511854" y="3594070"/>
              <a:ext cx="2561166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FACING </a:t>
              </a:r>
              <a:r>
                <a:rPr lang="en-US" sz="1400" b="0" i="0" dirty="0">
                  <a:solidFill>
                    <a:srgbClr val="1F1F1F"/>
                  </a:solidFill>
                  <a:effectLst/>
                  <a:latin typeface="Google Sans"/>
                </a:rPr>
                <a:t>↑</a:t>
              </a:r>
              <a:r>
                <a:rPr lang="en-US" sz="1400" dirty="0"/>
                <a:t> </a:t>
              </a:r>
            </a:p>
            <a:p>
              <a:pPr algn="ctr"/>
              <a:r>
                <a:rPr lang="en-US" sz="1400" dirty="0"/>
                <a:t>TOUCHSCREEN GOES HERE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92ECD0-4589-4F02-DD90-12ACAC707FAA}"/>
                </a:ext>
              </a:extLst>
            </p:cNvPr>
            <p:cNvSpPr txBox="1"/>
            <p:nvPr/>
          </p:nvSpPr>
          <p:spPr>
            <a:xfrm>
              <a:off x="9871380" y="4894461"/>
              <a:ext cx="1224687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touchscreen</a:t>
              </a:r>
            </a:p>
            <a:p>
              <a:pPr algn="ctr"/>
              <a:r>
                <a:rPr lang="en-US" sz="1400" dirty="0"/>
                <a:t>mount 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7C60EB-C5D6-E8E8-481C-5AC63FF9BD48}"/>
                </a:ext>
              </a:extLst>
            </p:cNvPr>
            <p:cNvSpPr txBox="1"/>
            <p:nvPr/>
          </p:nvSpPr>
          <p:spPr>
            <a:xfrm>
              <a:off x="4375514" y="4894461"/>
              <a:ext cx="1224687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touchscreen</a:t>
              </a:r>
            </a:p>
            <a:p>
              <a:pPr algn="ctr"/>
              <a:r>
                <a:rPr lang="en-US" sz="1400" dirty="0"/>
                <a:t>mount L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0060665-89D4-1B74-383F-A1CF55656750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987857" y="4501406"/>
              <a:ext cx="1" cy="3930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04F3632-94A6-CC16-ED76-3432193071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3723" y="4501406"/>
              <a:ext cx="1" cy="3930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9693A0-8C91-E278-B9DA-688E08EA6669}"/>
              </a:ext>
            </a:extLst>
          </p:cNvPr>
          <p:cNvGrpSpPr/>
          <p:nvPr/>
        </p:nvGrpSpPr>
        <p:grpSpPr>
          <a:xfrm>
            <a:off x="1110660" y="3053465"/>
            <a:ext cx="2591845" cy="3598831"/>
            <a:chOff x="888459" y="2950950"/>
            <a:chExt cx="2591845" cy="359883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30D4982-93B8-5D8F-6C38-F8EA1F17D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459" y="2950950"/>
              <a:ext cx="2591845" cy="3598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E401AD-615E-A1F9-7564-1FAEA7567414}"/>
                </a:ext>
              </a:extLst>
            </p:cNvPr>
            <p:cNvSpPr txBox="1"/>
            <p:nvPr/>
          </p:nvSpPr>
          <p:spPr>
            <a:xfrm>
              <a:off x="1232344" y="3627609"/>
              <a:ext cx="1224687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touchscreen</a:t>
              </a:r>
            </a:p>
            <a:p>
              <a:pPr algn="ctr"/>
              <a:r>
                <a:rPr lang="en-US" sz="1400" dirty="0"/>
                <a:t>mount 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F5DAE6-36A0-7E2D-EA19-8907A561338B}"/>
                </a:ext>
              </a:extLst>
            </p:cNvPr>
            <p:cNvSpPr txBox="1"/>
            <p:nvPr/>
          </p:nvSpPr>
          <p:spPr>
            <a:xfrm>
              <a:off x="2030705" y="4528716"/>
              <a:ext cx="1224687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M5 x 30mm</a:t>
              </a:r>
            </a:p>
            <a:p>
              <a:pPr algn="ctr"/>
              <a:r>
                <a:rPr lang="en-US" sz="1400" dirty="0"/>
                <a:t>(not visible)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A04D19F-05B0-B33B-8223-B2D7EB363749}"/>
                </a:ext>
              </a:extLst>
            </p:cNvPr>
            <p:cNvCxnSpPr>
              <a:cxnSpLocks/>
            </p:cNvCxnSpPr>
            <p:nvPr/>
          </p:nvCxnSpPr>
          <p:spPr>
            <a:xfrm>
              <a:off x="2778917" y="5051936"/>
              <a:ext cx="0" cy="9688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0634FC-FFDA-BCFF-A78D-BAE61F7EED94}"/>
                </a:ext>
              </a:extLst>
            </p:cNvPr>
            <p:cNvSpPr txBox="1"/>
            <p:nvPr/>
          </p:nvSpPr>
          <p:spPr>
            <a:xfrm>
              <a:off x="1180124" y="5302479"/>
              <a:ext cx="1224687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M5 t-slot nut</a:t>
              </a:r>
            </a:p>
            <a:p>
              <a:pPr algn="ctr"/>
              <a:r>
                <a:rPr lang="en-US" sz="1400" dirty="0"/>
                <a:t>(not visible)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31C856-0AAE-07F3-3A32-AFA47767092C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2404811" y="5564089"/>
              <a:ext cx="289528" cy="4566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0875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36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Google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Chong, Edmund</dc:creator>
  <cp:lastModifiedBy>Chong, Edmund</cp:lastModifiedBy>
  <cp:revision>11</cp:revision>
  <dcterms:created xsi:type="dcterms:W3CDTF">2025-04-30T16:57:55Z</dcterms:created>
  <dcterms:modified xsi:type="dcterms:W3CDTF">2025-04-30T17:17:05Z</dcterms:modified>
</cp:coreProperties>
</file>